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002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902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41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63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22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725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5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049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295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8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94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3855D-7F2C-4F19-BF76-8D1EE5BA465F}" type="datetimeFigureOut">
              <a:rPr lang="en-GB" smtClean="0"/>
              <a:t>22/07/2026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DECF8-C211-49A8-974A-2101E0EC44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69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Matthew’s Gospel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r>
              <a:rPr lang="en-US" sz="5800" b="1" dirty="0" smtClean="0"/>
              <a:t>Purpose</a:t>
            </a:r>
          </a:p>
          <a:p>
            <a:r>
              <a:rPr lang="en-US" sz="5800" b="1" dirty="0" smtClean="0"/>
              <a:t>Structure</a:t>
            </a:r>
          </a:p>
          <a:p>
            <a:r>
              <a:rPr lang="en-US" sz="5800" b="1" dirty="0" smtClean="0"/>
              <a:t>Chapter 13</a:t>
            </a:r>
            <a:endParaRPr lang="en-GB" sz="5800" b="1" dirty="0"/>
          </a:p>
        </p:txBody>
      </p:sp>
    </p:spTree>
    <p:extLst>
      <p:ext uri="{BB962C8B-B14F-4D97-AF65-F5344CB8AC3E}">
        <p14:creationId xmlns:p14="http://schemas.microsoft.com/office/powerpoint/2010/main" val="3601870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The Kingdom of Heaven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400" b="1" dirty="0" smtClean="0"/>
              <a:t>A question:</a:t>
            </a:r>
            <a:endParaRPr lang="en-US" sz="4400" b="1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5400" b="1" dirty="0" smtClean="0"/>
              <a:t>What does the phrase Kingdom of Heaven mean to you?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588088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The Kingdom of Heaven  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Within -  the rule of God in people’s hearts and lives.</a:t>
            </a:r>
          </a:p>
          <a:p>
            <a:pPr marL="0" indent="0">
              <a:buNone/>
            </a:pPr>
            <a:r>
              <a:rPr lang="en-US" sz="3200" b="1" dirty="0" smtClean="0"/>
              <a:t> </a:t>
            </a:r>
          </a:p>
          <a:p>
            <a:r>
              <a:rPr lang="en-US" sz="3200" b="1" dirty="0" smtClean="0"/>
              <a:t>In your midst - the community of people where God’s rule   is obeyed.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Among you - present in the words and works of Jesus.</a:t>
            </a:r>
          </a:p>
          <a:p>
            <a:pPr marL="0" indent="0">
              <a:buNone/>
            </a:pPr>
            <a:endParaRPr lang="en-US" sz="3200" b="1" dirty="0" smtClean="0"/>
          </a:p>
          <a:p>
            <a:r>
              <a:rPr lang="en-US" sz="3200" b="1" dirty="0" smtClean="0"/>
              <a:t>Yet to be - ‘May your Kingdom come’.</a:t>
            </a: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7275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633" y="332174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The parables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400" b="1" dirty="0" smtClean="0"/>
              <a:t>The mustard seed and the yeast</a:t>
            </a:r>
          </a:p>
          <a:p>
            <a:endParaRPr lang="en-US" sz="4400" b="1" dirty="0"/>
          </a:p>
          <a:p>
            <a:r>
              <a:rPr lang="en-US" sz="4400" b="1" dirty="0" smtClean="0"/>
              <a:t>The treasure and the pearl</a:t>
            </a:r>
          </a:p>
          <a:p>
            <a:endParaRPr lang="en-US" sz="4400" b="1" dirty="0"/>
          </a:p>
          <a:p>
            <a:r>
              <a:rPr lang="en-US" sz="4400" b="1" dirty="0" smtClean="0"/>
              <a:t>The net and the storeroom</a:t>
            </a:r>
          </a:p>
          <a:p>
            <a:endParaRPr lang="en-US" sz="4400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5157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Questions to consider</a:t>
            </a:r>
            <a:endParaRPr lang="en-GB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400" b="1" dirty="0" smtClean="0"/>
              <a:t>Which of these parables most resonates with you?</a:t>
            </a:r>
          </a:p>
          <a:p>
            <a:pPr marL="0" indent="0">
              <a:buNone/>
            </a:pPr>
            <a:r>
              <a:rPr lang="en-US" sz="4400" b="1" dirty="0" smtClean="0"/>
              <a:t> </a:t>
            </a:r>
            <a:endParaRPr lang="en-US" sz="4400" b="1" dirty="0"/>
          </a:p>
          <a:p>
            <a:r>
              <a:rPr lang="en-US" sz="4400" b="1" dirty="0" smtClean="0"/>
              <a:t>What do you wish to explore for the future?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895266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118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Matthew’s Gospel</vt:lpstr>
      <vt:lpstr>The Kingdom of Heaven</vt:lpstr>
      <vt:lpstr>The Kingdom of Heaven  </vt:lpstr>
      <vt:lpstr>The parables</vt:lpstr>
      <vt:lpstr>Questions to consider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Matthew’s Gospel</dc:title>
  <dc:creator>Microsoft account</dc:creator>
  <cp:lastModifiedBy>Microsoft account</cp:lastModifiedBy>
  <cp:revision>13</cp:revision>
  <dcterms:created xsi:type="dcterms:W3CDTF">2026-07-22T15:06:05Z</dcterms:created>
  <dcterms:modified xsi:type="dcterms:W3CDTF">2026-07-22T19:24:24Z</dcterms:modified>
</cp:coreProperties>
</file>